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288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81A489"/>
    <a:srgbClr val="E7B071"/>
    <a:srgbClr val="407B9D"/>
    <a:srgbClr val="4A87AD"/>
    <a:srgbClr val="364556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1502"/>
  </p:normalViewPr>
  <p:slideViewPr>
    <p:cSldViewPr snapToGrid="0">
      <p:cViewPr>
        <p:scale>
          <a:sx n="51" d="100"/>
          <a:sy n="51" d="100"/>
        </p:scale>
        <p:origin x="-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>
                <a:solidFill>
                  <a:srgbClr val="364556"/>
                </a:solidFill>
                <a:latin typeface="Helvetica" pitchFamily="2" charset="0"/>
              </a:rPr>
              <a:t>precise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9478297"/>
            <a:ext cx="1324015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364556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5" y="4127247"/>
            <a:ext cx="7533080" cy="8903919"/>
            <a:chOff x="14613238" y="5888177"/>
            <a:chExt cx="8220892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3" y="1018118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Pictures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88553" y="6166717"/>
            <a:ext cx="1694814" cy="5296600"/>
            <a:chOff x="12358838" y="4607805"/>
            <a:chExt cx="1694814" cy="52966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607805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502697"/>
              <a:ext cx="1677021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378" y="7484871"/>
              <a:ext cx="1274" cy="2419534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6993887"/>
            <a:ext cx="1285092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9911" y="-100781"/>
            <a:ext cx="21206899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6402109"/>
            <a:ext cx="12936454" cy="2935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049710" y="6758303"/>
            <a:ext cx="9413808" cy="22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3700980" y="68245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6" y="4075698"/>
            <a:ext cx="1145342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</a:t>
            </a:r>
            <a:r>
              <a:rPr b="1" dirty="0"/>
              <a:t>Center for Health Data Science (</a:t>
            </a:r>
            <a:r>
              <a:rPr b="1" dirty="0" err="1"/>
              <a:t>HeaDS</a:t>
            </a:r>
            <a:r>
              <a:rPr b="1" dirty="0"/>
              <a:t>) </a:t>
            </a:r>
            <a:r>
              <a:rPr dirty="0"/>
              <a:t>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</a:t>
            </a:r>
            <a:r>
              <a:rPr b="1" dirty="0"/>
              <a:t>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752791" y="105807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699214" y="105339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97879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781261" y="78388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524618" y="78388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781158" y="78434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781158" y="41041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469214" y="41043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280422" y="67685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en-DK" dirty="0"/>
                  <a:t>	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6607429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6692151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coding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input arguments 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284837" y="8415536"/>
            <a:ext cx="13914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12929</TotalTime>
  <Words>4398</Words>
  <Application>Microsoft Macintosh PowerPoint</Application>
  <PresentationFormat>Custom</PresentationFormat>
  <Paragraphs>822</Paragraphs>
  <Slides>46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182</cp:revision>
  <dcterms:modified xsi:type="dcterms:W3CDTF">2024-11-04T11:48:31Z</dcterms:modified>
</cp:coreProperties>
</file>